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16"/>
  </p:notesMasterIdLst>
  <p:sldIdLst>
    <p:sldId id="293" r:id="rId2"/>
    <p:sldId id="294" r:id="rId3"/>
    <p:sldId id="259" r:id="rId4"/>
    <p:sldId id="260" r:id="rId5"/>
    <p:sldId id="261" r:id="rId6"/>
    <p:sldId id="291" r:id="rId7"/>
    <p:sldId id="278" r:id="rId8"/>
    <p:sldId id="288" r:id="rId9"/>
    <p:sldId id="290" r:id="rId10"/>
    <p:sldId id="282" r:id="rId11"/>
    <p:sldId id="267" r:id="rId12"/>
    <p:sldId id="287" r:id="rId13"/>
    <p:sldId id="285" r:id="rId14"/>
    <p:sldId id="269" r:id="rId15"/>
  </p:sldIdLst>
  <p:sldSz cx="9144000" cy="6858000" type="screen4x3"/>
  <p:notesSz cx="6858000" cy="9144000"/>
  <p:embeddedFontLst>
    <p:embeddedFont>
      <p:font typeface="NikoshBAN" pitchFamily="2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Wingdings 2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03415-8004-4E3D-868D-639F414B1BB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350EAC-89C7-4B68-A339-3F0DA58B88E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গুলোর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মধ্যে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গুরুত্বপূর্ণ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দুইটি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হলোঃ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8B6AF2-F06B-45C1-82EB-A4F0FACE7A27}" type="parTrans" cxnId="{B2363F6E-5FCC-48D4-BE99-7F468813A1DA}">
      <dgm:prSet/>
      <dgm:spPr/>
      <dgm:t>
        <a:bodyPr/>
        <a:lstStyle/>
        <a:p>
          <a:endParaRPr lang="en-US" sz="2800"/>
        </a:p>
      </dgm:t>
    </dgm:pt>
    <dgm:pt modelId="{39F9F2E3-464E-4791-9425-BD1B5962CB28}" type="sibTrans" cxnId="{B2363F6E-5FCC-48D4-BE99-7F468813A1D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800"/>
        </a:p>
      </dgm:t>
    </dgm:pt>
    <dgm:pt modelId="{9C8B3D0F-9ED8-4DA2-996C-EC65CEF9819D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গুনোত্তর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ধারা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12AC38AC-1988-463C-8FAC-F4F1403918FD}" type="parTrans" cxnId="{EE3E7FA7-F86A-41E7-97CA-7454744D67B1}">
      <dgm:prSet/>
      <dgm:spPr/>
      <dgm:t>
        <a:bodyPr/>
        <a:lstStyle/>
        <a:p>
          <a:endParaRPr lang="en-US" sz="2800"/>
        </a:p>
      </dgm:t>
    </dgm:pt>
    <dgm:pt modelId="{C311CCBA-5064-42D6-A50F-4162BF53922D}" type="sibTrans" cxnId="{EE3E7FA7-F86A-41E7-97CA-7454744D67B1}">
      <dgm:prSet custT="1"/>
      <dgm:spPr>
        <a:solidFill>
          <a:schemeClr val="bg1"/>
        </a:solidFill>
      </dgm:spPr>
      <dgm:t>
        <a:bodyPr/>
        <a:lstStyle/>
        <a:p>
          <a:endParaRPr lang="en-US" sz="2800"/>
        </a:p>
      </dgm:t>
    </dgm:pt>
    <dgm:pt modelId="{9DD87A5A-C068-4A41-A083-50C85DA9946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সমান্তর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ধারা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FAE0A59-1D30-4A36-997D-0BEA481501E9}" type="parTrans" cxnId="{33AF72D0-242B-4644-82BC-907B05B62E11}">
      <dgm:prSet/>
      <dgm:spPr/>
      <dgm:t>
        <a:bodyPr/>
        <a:lstStyle/>
        <a:p>
          <a:endParaRPr lang="en-US" sz="2800"/>
        </a:p>
      </dgm:t>
    </dgm:pt>
    <dgm:pt modelId="{6189752D-A341-4C4D-8663-98C51DD11926}" type="sibTrans" cxnId="{33AF72D0-242B-4644-82BC-907B05B62E11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800"/>
        </a:p>
      </dgm:t>
    </dgm:pt>
    <dgm:pt modelId="{6E4794C5-A4A5-4147-B653-EA5A4D279155}" type="pres">
      <dgm:prSet presAssocID="{EC903415-8004-4E3D-868D-639F414B1B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BE227-C90A-4F84-B71C-19BD7716BADB}" type="pres">
      <dgm:prSet presAssocID="{12350EAC-89C7-4B68-A339-3F0DA58B88E1}" presName="node" presStyleLbl="node1" presStyleIdx="0" presStyleCnt="3" custScaleX="223007" custScaleY="46265" custRadScaleRad="93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41BFC-A277-4AE6-A0B7-D94FF093AC74}" type="pres">
      <dgm:prSet presAssocID="{39F9F2E3-464E-4791-9425-BD1B5962CB28}" presName="sibTrans" presStyleLbl="sibTrans2D1" presStyleIdx="0" presStyleCnt="3" custScaleX="68367" custLinFactNeighborX="6316" custLinFactNeighborY="4748"/>
      <dgm:spPr/>
      <dgm:t>
        <a:bodyPr/>
        <a:lstStyle/>
        <a:p>
          <a:endParaRPr lang="en-US"/>
        </a:p>
      </dgm:t>
    </dgm:pt>
    <dgm:pt modelId="{C31F45CB-E0EA-4439-8654-AF08DC70D4FE}" type="pres">
      <dgm:prSet presAssocID="{39F9F2E3-464E-4791-9425-BD1B5962CB2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B5A848A-6E4D-4081-8D35-E093EE74B128}" type="pres">
      <dgm:prSet presAssocID="{9C8B3D0F-9ED8-4DA2-996C-EC65CEF9819D}" presName="node" presStyleLbl="node1" presStyleIdx="1" presStyleCnt="3" custRadScaleRad="86665" custRadScaleInc="-53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276EC-0B73-4A39-A59B-F92D97DC1245}" type="pres">
      <dgm:prSet presAssocID="{C311CCBA-5064-42D6-A50F-4162BF53922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73F4100-779F-4B88-B63A-A3F8A086DD3B}" type="pres">
      <dgm:prSet presAssocID="{C311CCBA-5064-42D6-A50F-4162BF53922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47268DA-829F-4705-A0A0-33FD9A98A40C}" type="pres">
      <dgm:prSet presAssocID="{9DD87A5A-C068-4A41-A083-50C85DA99461}" presName="node" presStyleLbl="node1" presStyleIdx="2" presStyleCnt="3" custRadScaleRad="86602" custRadScaleInc="49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A3EAF-4AB3-43D2-8D5C-EDBC7D8D9C5C}" type="pres">
      <dgm:prSet presAssocID="{6189752D-A341-4C4D-8663-98C51DD11926}" presName="sibTrans" presStyleLbl="sibTrans2D1" presStyleIdx="2" presStyleCnt="3" custScaleX="74555" custLinFactNeighborX="-16283" custLinFactNeighborY="5932" custRadScaleRad="211661" custRadScaleInc="-2147483648"/>
      <dgm:spPr/>
      <dgm:t>
        <a:bodyPr/>
        <a:lstStyle/>
        <a:p>
          <a:endParaRPr lang="en-US"/>
        </a:p>
      </dgm:t>
    </dgm:pt>
    <dgm:pt modelId="{707A0993-94D6-46E3-B582-846F0D43F94E}" type="pres">
      <dgm:prSet presAssocID="{6189752D-A341-4C4D-8663-98C51DD1192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3DB679E-026D-4747-AC03-B04C465E4188}" type="presOf" srcId="{9DD87A5A-C068-4A41-A083-50C85DA99461}" destId="{747268DA-829F-4705-A0A0-33FD9A98A40C}" srcOrd="0" destOrd="0" presId="urn:microsoft.com/office/officeart/2005/8/layout/cycle7"/>
    <dgm:cxn modelId="{57D619ED-9941-41EA-9A9A-23385F105900}" type="presOf" srcId="{12350EAC-89C7-4B68-A339-3F0DA58B88E1}" destId="{B8EBE227-C90A-4F84-B71C-19BD7716BADB}" srcOrd="0" destOrd="0" presId="urn:microsoft.com/office/officeart/2005/8/layout/cycle7"/>
    <dgm:cxn modelId="{251B077B-99B4-4EED-849F-FB33B6973752}" type="presOf" srcId="{39F9F2E3-464E-4791-9425-BD1B5962CB28}" destId="{8B841BFC-A277-4AE6-A0B7-D94FF093AC74}" srcOrd="0" destOrd="0" presId="urn:microsoft.com/office/officeart/2005/8/layout/cycle7"/>
    <dgm:cxn modelId="{33AF72D0-242B-4644-82BC-907B05B62E11}" srcId="{EC903415-8004-4E3D-868D-639F414B1BBA}" destId="{9DD87A5A-C068-4A41-A083-50C85DA99461}" srcOrd="2" destOrd="0" parTransId="{6FAE0A59-1D30-4A36-997D-0BEA481501E9}" sibTransId="{6189752D-A341-4C4D-8663-98C51DD11926}"/>
    <dgm:cxn modelId="{EE3E7FA7-F86A-41E7-97CA-7454744D67B1}" srcId="{EC903415-8004-4E3D-868D-639F414B1BBA}" destId="{9C8B3D0F-9ED8-4DA2-996C-EC65CEF9819D}" srcOrd="1" destOrd="0" parTransId="{12AC38AC-1988-463C-8FAC-F4F1403918FD}" sibTransId="{C311CCBA-5064-42D6-A50F-4162BF53922D}"/>
    <dgm:cxn modelId="{B2363F6E-5FCC-48D4-BE99-7F468813A1DA}" srcId="{EC903415-8004-4E3D-868D-639F414B1BBA}" destId="{12350EAC-89C7-4B68-A339-3F0DA58B88E1}" srcOrd="0" destOrd="0" parTransId="{CF8B6AF2-F06B-45C1-82EB-A4F0FACE7A27}" sibTransId="{39F9F2E3-464E-4791-9425-BD1B5962CB28}"/>
    <dgm:cxn modelId="{77D454FF-0FBA-473B-BB5F-3E5E6A240101}" type="presOf" srcId="{6189752D-A341-4C4D-8663-98C51DD11926}" destId="{707A0993-94D6-46E3-B582-846F0D43F94E}" srcOrd="1" destOrd="0" presId="urn:microsoft.com/office/officeart/2005/8/layout/cycle7"/>
    <dgm:cxn modelId="{DCDD2C01-0173-42B7-805E-729FAB3457FE}" type="presOf" srcId="{39F9F2E3-464E-4791-9425-BD1B5962CB28}" destId="{C31F45CB-E0EA-4439-8654-AF08DC70D4FE}" srcOrd="1" destOrd="0" presId="urn:microsoft.com/office/officeart/2005/8/layout/cycle7"/>
    <dgm:cxn modelId="{7B51A471-C9D0-4BEF-8746-5337FA29EBA5}" type="presOf" srcId="{6189752D-A341-4C4D-8663-98C51DD11926}" destId="{9CFA3EAF-4AB3-43D2-8D5C-EDBC7D8D9C5C}" srcOrd="0" destOrd="0" presId="urn:microsoft.com/office/officeart/2005/8/layout/cycle7"/>
    <dgm:cxn modelId="{5671B774-01DF-4B92-B8E6-9AD6C00688AF}" type="presOf" srcId="{EC903415-8004-4E3D-868D-639F414B1BBA}" destId="{6E4794C5-A4A5-4147-B653-EA5A4D279155}" srcOrd="0" destOrd="0" presId="urn:microsoft.com/office/officeart/2005/8/layout/cycle7"/>
    <dgm:cxn modelId="{F682996E-B4F6-4541-936C-2FAD0CF96596}" type="presOf" srcId="{C311CCBA-5064-42D6-A50F-4162BF53922D}" destId="{773F4100-779F-4B88-B63A-A3F8A086DD3B}" srcOrd="1" destOrd="0" presId="urn:microsoft.com/office/officeart/2005/8/layout/cycle7"/>
    <dgm:cxn modelId="{C96792EA-7833-4E9B-8E7D-318DAB649995}" type="presOf" srcId="{C311CCBA-5064-42D6-A50F-4162BF53922D}" destId="{6E3276EC-0B73-4A39-A59B-F92D97DC1245}" srcOrd="0" destOrd="0" presId="urn:microsoft.com/office/officeart/2005/8/layout/cycle7"/>
    <dgm:cxn modelId="{2EFFBB40-34F1-491C-82B0-48A9097F785F}" type="presOf" srcId="{9C8B3D0F-9ED8-4DA2-996C-EC65CEF9819D}" destId="{BB5A848A-6E4D-4081-8D35-E093EE74B128}" srcOrd="0" destOrd="0" presId="urn:microsoft.com/office/officeart/2005/8/layout/cycle7"/>
    <dgm:cxn modelId="{8B696504-14C4-4361-ACA5-275232356DA8}" type="presParOf" srcId="{6E4794C5-A4A5-4147-B653-EA5A4D279155}" destId="{B8EBE227-C90A-4F84-B71C-19BD7716BADB}" srcOrd="0" destOrd="0" presId="urn:microsoft.com/office/officeart/2005/8/layout/cycle7"/>
    <dgm:cxn modelId="{F97FDFBD-EEAC-457B-BCB9-AAEEB6E28194}" type="presParOf" srcId="{6E4794C5-A4A5-4147-B653-EA5A4D279155}" destId="{8B841BFC-A277-4AE6-A0B7-D94FF093AC74}" srcOrd="1" destOrd="0" presId="urn:microsoft.com/office/officeart/2005/8/layout/cycle7"/>
    <dgm:cxn modelId="{1A97DB2C-DF7A-40FC-BD9B-211117B7F18F}" type="presParOf" srcId="{8B841BFC-A277-4AE6-A0B7-D94FF093AC74}" destId="{C31F45CB-E0EA-4439-8654-AF08DC70D4FE}" srcOrd="0" destOrd="0" presId="urn:microsoft.com/office/officeart/2005/8/layout/cycle7"/>
    <dgm:cxn modelId="{9626E956-CBDE-45A4-9EA0-996BB81F6489}" type="presParOf" srcId="{6E4794C5-A4A5-4147-B653-EA5A4D279155}" destId="{BB5A848A-6E4D-4081-8D35-E093EE74B128}" srcOrd="2" destOrd="0" presId="urn:microsoft.com/office/officeart/2005/8/layout/cycle7"/>
    <dgm:cxn modelId="{C38AA3EF-175E-4EA3-937B-C5A3CE91A7F9}" type="presParOf" srcId="{6E4794C5-A4A5-4147-B653-EA5A4D279155}" destId="{6E3276EC-0B73-4A39-A59B-F92D97DC1245}" srcOrd="3" destOrd="0" presId="urn:microsoft.com/office/officeart/2005/8/layout/cycle7"/>
    <dgm:cxn modelId="{D9BC96C2-8C71-4EC7-BE5E-5658BD93C92C}" type="presParOf" srcId="{6E3276EC-0B73-4A39-A59B-F92D97DC1245}" destId="{773F4100-779F-4B88-B63A-A3F8A086DD3B}" srcOrd="0" destOrd="0" presId="urn:microsoft.com/office/officeart/2005/8/layout/cycle7"/>
    <dgm:cxn modelId="{4F160B06-3687-4CCC-A87C-D28C064A28FD}" type="presParOf" srcId="{6E4794C5-A4A5-4147-B653-EA5A4D279155}" destId="{747268DA-829F-4705-A0A0-33FD9A98A40C}" srcOrd="4" destOrd="0" presId="urn:microsoft.com/office/officeart/2005/8/layout/cycle7"/>
    <dgm:cxn modelId="{CBCA6CD2-9F46-433A-928A-4B709A45934D}" type="presParOf" srcId="{6E4794C5-A4A5-4147-B653-EA5A4D279155}" destId="{9CFA3EAF-4AB3-43D2-8D5C-EDBC7D8D9C5C}" srcOrd="5" destOrd="0" presId="urn:microsoft.com/office/officeart/2005/8/layout/cycle7"/>
    <dgm:cxn modelId="{5F439845-FFEB-41A9-890C-CA5833CF3A48}" type="presParOf" srcId="{9CFA3EAF-4AB3-43D2-8D5C-EDBC7D8D9C5C}" destId="{707A0993-94D6-46E3-B582-846F0D43F9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BE227-C90A-4F84-B71C-19BD7716BADB}">
      <dsp:nvSpPr>
        <dsp:cNvPr id="0" name=""/>
        <dsp:cNvSpPr/>
      </dsp:nvSpPr>
      <dsp:spPr>
        <a:xfrm>
          <a:off x="1447796" y="461017"/>
          <a:ext cx="5105407" cy="52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গুলোর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মধ্যে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গুরুত্বপূর্ণ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দুইটি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হলোঃ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63307" y="476528"/>
        <a:ext cx="5074385" cy="498561"/>
      </dsp:txXfrm>
    </dsp:sp>
    <dsp:sp modelId="{8B841BFC-A277-4AE6-A0B7-D94FF093AC74}">
      <dsp:nvSpPr>
        <dsp:cNvPr id="0" name=""/>
        <dsp:cNvSpPr/>
      </dsp:nvSpPr>
      <dsp:spPr>
        <a:xfrm rot="2760303">
          <a:off x="4464607" y="1369240"/>
          <a:ext cx="814935" cy="400636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584798" y="1449367"/>
        <a:ext cx="574553" cy="240382"/>
      </dsp:txXfrm>
    </dsp:sp>
    <dsp:sp modelId="{BB5A848A-6E4D-4081-8D35-E093EE74B128}">
      <dsp:nvSpPr>
        <dsp:cNvPr id="0" name=""/>
        <dsp:cNvSpPr/>
      </dsp:nvSpPr>
      <dsp:spPr>
        <a:xfrm>
          <a:off x="4745343" y="2110471"/>
          <a:ext cx="2289348" cy="1144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গুনোত্তর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ধারা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778869" y="2143997"/>
        <a:ext cx="2222296" cy="1077622"/>
      </dsp:txXfrm>
    </dsp:sp>
    <dsp:sp modelId="{6E3276EC-0B73-4A39-A59B-F92D97DC1245}">
      <dsp:nvSpPr>
        <dsp:cNvPr id="0" name=""/>
        <dsp:cNvSpPr/>
      </dsp:nvSpPr>
      <dsp:spPr>
        <a:xfrm rot="10730695">
          <a:off x="3404494" y="2520588"/>
          <a:ext cx="1192000" cy="400636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524685" y="2600715"/>
        <a:ext cx="951618" cy="240382"/>
      </dsp:txXfrm>
    </dsp:sp>
    <dsp:sp modelId="{747268DA-829F-4705-A0A0-33FD9A98A40C}">
      <dsp:nvSpPr>
        <dsp:cNvPr id="0" name=""/>
        <dsp:cNvSpPr/>
      </dsp:nvSpPr>
      <dsp:spPr>
        <a:xfrm>
          <a:off x="966297" y="2186666"/>
          <a:ext cx="2289348" cy="1144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সমান্তর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ধারা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999823" y="2220192"/>
        <a:ext cx="2222296" cy="1077622"/>
      </dsp:txXfrm>
    </dsp:sp>
    <dsp:sp modelId="{9CFA3EAF-4AB3-43D2-8D5C-EDBC7D8D9C5C}">
      <dsp:nvSpPr>
        <dsp:cNvPr id="0" name=""/>
        <dsp:cNvSpPr/>
      </dsp:nvSpPr>
      <dsp:spPr>
        <a:xfrm rot="18774152">
          <a:off x="2560201" y="1412081"/>
          <a:ext cx="888696" cy="400636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680392" y="1492208"/>
        <a:ext cx="648314" cy="240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BEF28-750B-49CC-BA51-26E6FDF995C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4D1E9-6681-4896-BA87-FCA9FC31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FA71-D127-48D0-AAAF-DD4582E175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4135"/>
            <a:ext cx="5867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 . 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0700"/>
            <a:ext cx="6553200" cy="49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074003"/>
            <a:ext cx="16764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70582"/>
            <a:ext cx="3657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/>
            </a:endParaRPr>
          </a:p>
          <a:p>
            <a:pPr algn="ctr"/>
            <a:r>
              <a:rPr lang="en-US" sz="3200" dirty="0" err="1" smtClean="0">
                <a:latin typeface="NikoshBAN"/>
              </a:rPr>
              <a:t>গাণিতিক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সমস্যা</a:t>
            </a:r>
            <a:endParaRPr lang="en-US" sz="32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29825"/>
            <a:ext cx="86106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1 + 2 + 3 + 4 + 5 +…….. + 99 = </a:t>
            </a:r>
            <a:r>
              <a:rPr lang="en-US" sz="3200" dirty="0" err="1" smtClean="0">
                <a:latin typeface="NikoshBAN"/>
                <a:cs typeface="Times New Roman" pitchFamily="18" charset="0"/>
              </a:rPr>
              <a:t>কত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996625"/>
            <a:ext cx="86106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…….. +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 = </a:t>
            </a:r>
            <a:r>
              <a:rPr lang="en-US" sz="3200" dirty="0" err="1" smtClean="0">
                <a:latin typeface="NikoshBAN"/>
                <a:cs typeface="Times New Roman" pitchFamily="18" charset="0"/>
              </a:rPr>
              <a:t>কত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25959"/>
            <a:ext cx="29718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5344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 শিক্ষার্থী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5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 গ্রুপে বসে প্রত্যেক গ্রুপ  প্রশ্ন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 সমাধান করবে।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619143"/>
            <a:ext cx="853440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1.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2.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3400"/>
            <a:ext cx="24384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tx2">
                  <a:lumMod val="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120" y="1542871"/>
            <a:ext cx="704061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1. 1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120" y="3029766"/>
            <a:ext cx="7040614" cy="1238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120" y="4495800"/>
            <a:ext cx="713968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9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135559"/>
            <a:ext cx="2971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400" b="1" dirty="0" smtClean="0"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rgbClr val="0000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82296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1.সমান্তর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733801"/>
            <a:ext cx="82296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2.1 + 2 + 3 + 4 + 5 +…….. + 99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61722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914400"/>
            <a:ext cx="2590800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/>
          </a:p>
        </p:txBody>
      </p:sp>
      <p:pic>
        <p:nvPicPr>
          <p:cNvPr id="25602" name="Picture 2" descr="C:\Users\MILON\Desktop\Math Pictur\2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281940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1407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ILON\Desktop\Math Pictur\12 a.jpg"/>
          <p:cNvPicPr>
            <a:picLocks noChangeAspect="1" noChangeArrowheads="1"/>
          </p:cNvPicPr>
          <p:nvPr/>
        </p:nvPicPr>
        <p:blipFill>
          <a:blip r:embed="rId2"/>
          <a:srcRect t="4124"/>
          <a:stretch>
            <a:fillRect/>
          </a:stretch>
        </p:blipFill>
        <p:spPr bwMode="auto">
          <a:xfrm>
            <a:off x="609600" y="609600"/>
            <a:ext cx="3429000" cy="2286000"/>
          </a:xfrm>
          <a:prstGeom prst="rect">
            <a:avLst/>
          </a:prstGeom>
          <a:noFill/>
        </p:spPr>
      </p:pic>
      <p:pic>
        <p:nvPicPr>
          <p:cNvPr id="9220" name="Picture 4" descr="C:\Users\MILON\Desktop\Math Pictur\1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954" y="609600"/>
            <a:ext cx="3435246" cy="2286000"/>
          </a:xfrm>
          <a:prstGeom prst="rect">
            <a:avLst/>
          </a:prstGeom>
          <a:noFill/>
        </p:spPr>
      </p:pic>
      <p:pic>
        <p:nvPicPr>
          <p:cNvPr id="9222" name="Picture 6" descr="D:\New folder(Photo)\147.jpg"/>
          <p:cNvPicPr>
            <a:picLocks noChangeAspect="1" noChangeArrowheads="1"/>
          </p:cNvPicPr>
          <p:nvPr/>
        </p:nvPicPr>
        <p:blipFill>
          <a:blip r:embed="rId4"/>
          <a:srcRect l="26704" r="3573"/>
          <a:stretch>
            <a:fillRect/>
          </a:stretch>
        </p:blipFill>
        <p:spPr bwMode="auto">
          <a:xfrm>
            <a:off x="2438400" y="3200400"/>
            <a:ext cx="3514122" cy="314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8650" y="3969603"/>
            <a:ext cx="55626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7436" y="2097314"/>
            <a:ext cx="33909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41148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8334" y="54114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১৩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914400"/>
            <a:ext cx="9144000" cy="3429000"/>
            <a:chOff x="0" y="1066800"/>
            <a:chExt cx="9144000" cy="3291840"/>
          </a:xfrm>
        </p:grpSpPr>
        <p:sp>
          <p:nvSpPr>
            <p:cNvPr id="2" name="Title 3"/>
            <p:cNvSpPr txBox="1">
              <a:spLocks/>
            </p:cNvSpPr>
            <p:nvPr/>
          </p:nvSpPr>
          <p:spPr>
            <a:xfrm>
              <a:off x="152400" y="1066800"/>
              <a:ext cx="2819400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শিখন</a:t>
              </a:r>
              <a:r>
                <a:rPr kumimoji="0" lang="bn-BD" sz="480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ফল</a:t>
              </a:r>
            </a:p>
          </p:txBody>
        </p:sp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152400" y="2438400"/>
              <a:ext cx="8991600" cy="192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noAutofit/>
            </a:bodyPr>
            <a:lstStyle/>
            <a:p>
              <a:pPr marL="265176" marR="0" lvl="0" indent="-265176" algn="l" defTabSz="914400" rtl="0" eaLnBrk="1" fontAlgn="auto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endPara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5176" marR="0" lvl="0" indent="-265176" algn="l" defTabSz="914400" rtl="0" eaLnBrk="1" fontAlgn="auto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Ø"/>
                <a:tabLst/>
                <a:defRPr/>
              </a:pPr>
              <a:r>
                <a:rPr lang="bn-BD" sz="28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সসীম ধারা কী তা বলতে পারবে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endPara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265176" marR="0" lvl="0" indent="-265176" algn="l" defTabSz="914400" rtl="0" eaLnBrk="1" fontAlgn="auto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Ø"/>
                <a:tabLst/>
                <a:defRPr/>
              </a:pP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lang="bn-BD" sz="2800" noProof="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সমান্তর ধারা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ব্যাখ্যা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করতে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পারবে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265176" lvl="0" indent="-265176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সমান্তর ধারার সূত্র প্রয়োগ করে গাণিতীক সমস্যা সামাধান</a:t>
              </a:r>
              <a:r>
                <a:rPr lang="en-US" sz="28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পারব</a:t>
              </a:r>
              <a:r>
                <a:rPr lang="bn-BD" sz="28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ে।</a:t>
              </a:r>
              <a:endPara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905000"/>
              <a:ext cx="3657600" cy="5232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800" dirty="0" err="1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2800" dirty="0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2800" dirty="0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2800" dirty="0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…</a:t>
              </a:r>
              <a:endParaRPr lang="en-US" sz="28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ধারাঃ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অনুক্রমের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পদগুলো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যায়।যেমন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1+3+5+7+ …+21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53812047"/>
              </p:ext>
            </p:extLst>
          </p:nvPr>
        </p:nvGraphicFramePr>
        <p:xfrm>
          <a:off x="609600" y="1600200"/>
          <a:ext cx="8001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8867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ধারাঃ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পূরবর্তী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হলে,সেই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ধারাটিকে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752600"/>
            <a:ext cx="411480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1447800" y="3276600"/>
            <a:ext cx="533400" cy="914400"/>
          </a:xfrm>
          <a:prstGeom prst="mathPlu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81200" y="2590800"/>
            <a:ext cx="2286000" cy="1844167"/>
            <a:chOff x="1981200" y="2590800"/>
            <a:chExt cx="2286000" cy="1844167"/>
          </a:xfrm>
        </p:grpSpPr>
        <p:pic>
          <p:nvPicPr>
            <p:cNvPr id="5121" name="Picture 1" descr="D:\New folder(Photo)\251411.jpg"/>
            <p:cNvPicPr>
              <a:picLocks noChangeAspect="1" noChangeArrowheads="1"/>
            </p:cNvPicPr>
            <p:nvPr/>
          </p:nvPicPr>
          <p:blipFill>
            <a:blip r:embed="rId2"/>
            <a:srcRect l="28407" r="24902"/>
            <a:stretch>
              <a:fillRect/>
            </a:stretch>
          </p:blipFill>
          <p:spPr bwMode="auto">
            <a:xfrm>
              <a:off x="3124200" y="2590800"/>
              <a:ext cx="1143000" cy="1844167"/>
            </a:xfrm>
            <a:prstGeom prst="rect">
              <a:avLst/>
            </a:prstGeom>
            <a:noFill/>
          </p:spPr>
        </p:pic>
        <p:pic>
          <p:nvPicPr>
            <p:cNvPr id="23" name="Picture 1" descr="D:\New folder(Photo)\251411.jpg"/>
            <p:cNvPicPr>
              <a:picLocks noChangeAspect="1" noChangeArrowheads="1"/>
            </p:cNvPicPr>
            <p:nvPr/>
          </p:nvPicPr>
          <p:blipFill>
            <a:blip r:embed="rId2"/>
            <a:srcRect l="28407" r="24902"/>
            <a:stretch>
              <a:fillRect/>
            </a:stretch>
          </p:blipFill>
          <p:spPr bwMode="auto">
            <a:xfrm>
              <a:off x="1981200" y="2590800"/>
              <a:ext cx="1143000" cy="1844167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4876800" y="2575433"/>
            <a:ext cx="3429000" cy="1859534"/>
            <a:chOff x="4876800" y="2575433"/>
            <a:chExt cx="3429000" cy="1859534"/>
          </a:xfrm>
        </p:grpSpPr>
        <p:pic>
          <p:nvPicPr>
            <p:cNvPr id="8" name="Picture 1" descr="D:\New folder(Photo)\251411.jpg"/>
            <p:cNvPicPr>
              <a:picLocks noChangeAspect="1" noChangeArrowheads="1"/>
            </p:cNvPicPr>
            <p:nvPr/>
          </p:nvPicPr>
          <p:blipFill>
            <a:blip r:embed="rId2"/>
            <a:srcRect l="28407" r="24902"/>
            <a:stretch>
              <a:fillRect/>
            </a:stretch>
          </p:blipFill>
          <p:spPr bwMode="auto">
            <a:xfrm>
              <a:off x="6019800" y="2575433"/>
              <a:ext cx="1143000" cy="1844167"/>
            </a:xfrm>
            <a:prstGeom prst="rect">
              <a:avLst/>
            </a:prstGeom>
            <a:noFill/>
          </p:spPr>
        </p:pic>
        <p:pic>
          <p:nvPicPr>
            <p:cNvPr id="10" name="Picture 1" descr="D:\New folder(Photo)\251411.jpg"/>
            <p:cNvPicPr>
              <a:picLocks noChangeAspect="1" noChangeArrowheads="1"/>
            </p:cNvPicPr>
            <p:nvPr/>
          </p:nvPicPr>
          <p:blipFill>
            <a:blip r:embed="rId2"/>
            <a:srcRect l="28407" r="24902"/>
            <a:stretch>
              <a:fillRect/>
            </a:stretch>
          </p:blipFill>
          <p:spPr bwMode="auto">
            <a:xfrm>
              <a:off x="4876800" y="2590800"/>
              <a:ext cx="1143000" cy="1844167"/>
            </a:xfrm>
            <a:prstGeom prst="rect">
              <a:avLst/>
            </a:prstGeom>
            <a:noFill/>
          </p:spPr>
        </p:pic>
        <p:pic>
          <p:nvPicPr>
            <p:cNvPr id="24" name="Picture 1" descr="D:\New folder(Photo)\251411.jpg"/>
            <p:cNvPicPr>
              <a:picLocks noChangeAspect="1" noChangeArrowheads="1"/>
            </p:cNvPicPr>
            <p:nvPr/>
          </p:nvPicPr>
          <p:blipFill>
            <a:blip r:embed="rId2"/>
            <a:srcRect l="28407" r="24902"/>
            <a:stretch>
              <a:fillRect/>
            </a:stretch>
          </p:blipFill>
          <p:spPr bwMode="auto">
            <a:xfrm>
              <a:off x="7162800" y="2575433"/>
              <a:ext cx="1143000" cy="1844167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1339124" y="4724400"/>
            <a:ext cx="6814276" cy="1888646"/>
            <a:chOff x="272324" y="4864825"/>
            <a:chExt cx="6814276" cy="1888646"/>
          </a:xfrm>
        </p:grpSpPr>
        <p:pic>
          <p:nvPicPr>
            <p:cNvPr id="17" name="Picture 1" descr="D:\New folder(Photo)\251411.jpg"/>
            <p:cNvPicPr>
              <a:picLocks noChangeAspect="1" noChangeArrowheads="1"/>
            </p:cNvPicPr>
            <p:nvPr/>
          </p:nvPicPr>
          <p:blipFill>
            <a:blip r:embed="rId2"/>
            <a:srcRect l="28407" r="24902"/>
            <a:stretch>
              <a:fillRect/>
            </a:stretch>
          </p:blipFill>
          <p:spPr bwMode="auto">
            <a:xfrm>
              <a:off x="3657600" y="4880192"/>
              <a:ext cx="1143000" cy="1844167"/>
            </a:xfrm>
            <a:prstGeom prst="rect">
              <a:avLst/>
            </a:prstGeom>
            <a:noFill/>
          </p:spPr>
        </p:pic>
        <p:pic>
          <p:nvPicPr>
            <p:cNvPr id="18" name="Picture 1" descr="D:\New folder(Photo)\251411.jpg"/>
            <p:cNvPicPr>
              <a:picLocks noChangeAspect="1" noChangeArrowheads="1"/>
            </p:cNvPicPr>
            <p:nvPr/>
          </p:nvPicPr>
          <p:blipFill>
            <a:blip r:embed="rId2"/>
            <a:srcRect l="28407" r="24902"/>
            <a:stretch>
              <a:fillRect/>
            </a:stretch>
          </p:blipFill>
          <p:spPr bwMode="auto">
            <a:xfrm>
              <a:off x="5943600" y="4864825"/>
              <a:ext cx="1143000" cy="1844167"/>
            </a:xfrm>
            <a:prstGeom prst="rect">
              <a:avLst/>
            </a:prstGeom>
            <a:noFill/>
          </p:spPr>
        </p:pic>
        <p:pic>
          <p:nvPicPr>
            <p:cNvPr id="19" name="Picture 1" descr="D:\New folder(Photo)\251411.jpg"/>
            <p:cNvPicPr>
              <a:picLocks noChangeAspect="1" noChangeArrowheads="1"/>
            </p:cNvPicPr>
            <p:nvPr/>
          </p:nvPicPr>
          <p:blipFill>
            <a:blip r:embed="rId2"/>
            <a:srcRect l="28407" r="24902"/>
            <a:stretch>
              <a:fillRect/>
            </a:stretch>
          </p:blipFill>
          <p:spPr bwMode="auto">
            <a:xfrm>
              <a:off x="4800600" y="4880192"/>
              <a:ext cx="1143000" cy="1844167"/>
            </a:xfrm>
            <a:prstGeom prst="rect">
              <a:avLst/>
            </a:prstGeom>
            <a:noFill/>
          </p:spPr>
        </p:pic>
        <p:pic>
          <p:nvPicPr>
            <p:cNvPr id="20" name="Picture 1" descr="D:\New folder(Photo)\251411.jpg"/>
            <p:cNvPicPr>
              <a:picLocks noChangeAspect="1" noChangeArrowheads="1"/>
            </p:cNvPicPr>
            <p:nvPr/>
          </p:nvPicPr>
          <p:blipFill>
            <a:blip r:embed="rId2"/>
            <a:srcRect l="28407" r="24902"/>
            <a:stretch>
              <a:fillRect/>
            </a:stretch>
          </p:blipFill>
          <p:spPr bwMode="auto">
            <a:xfrm>
              <a:off x="272324" y="4909304"/>
              <a:ext cx="1143000" cy="1844167"/>
            </a:xfrm>
            <a:prstGeom prst="rect">
              <a:avLst/>
            </a:prstGeom>
            <a:noFill/>
          </p:spPr>
        </p:pic>
        <p:pic>
          <p:nvPicPr>
            <p:cNvPr id="21" name="Picture 1" descr="D:\New folder(Photo)\251411.jpg"/>
            <p:cNvPicPr>
              <a:picLocks noChangeAspect="1" noChangeArrowheads="1"/>
            </p:cNvPicPr>
            <p:nvPr/>
          </p:nvPicPr>
          <p:blipFill>
            <a:blip r:embed="rId2"/>
            <a:srcRect l="28407" r="24902"/>
            <a:stretch>
              <a:fillRect/>
            </a:stretch>
          </p:blipFill>
          <p:spPr bwMode="auto">
            <a:xfrm>
              <a:off x="2558324" y="4893937"/>
              <a:ext cx="1143000" cy="1844167"/>
            </a:xfrm>
            <a:prstGeom prst="rect">
              <a:avLst/>
            </a:prstGeom>
            <a:noFill/>
          </p:spPr>
        </p:pic>
        <p:pic>
          <p:nvPicPr>
            <p:cNvPr id="22" name="Picture 1" descr="D:\New folder(Photo)\251411.jpg"/>
            <p:cNvPicPr>
              <a:picLocks noChangeAspect="1" noChangeArrowheads="1"/>
            </p:cNvPicPr>
            <p:nvPr/>
          </p:nvPicPr>
          <p:blipFill>
            <a:blip r:embed="rId2"/>
            <a:srcRect l="28407" r="24902"/>
            <a:stretch>
              <a:fillRect/>
            </a:stretch>
          </p:blipFill>
          <p:spPr bwMode="auto">
            <a:xfrm>
              <a:off x="1415324" y="4909304"/>
              <a:ext cx="1143000" cy="1844167"/>
            </a:xfrm>
            <a:prstGeom prst="rect">
              <a:avLst/>
            </a:prstGeom>
            <a:noFill/>
          </p:spPr>
        </p:pic>
      </p:grpSp>
      <p:pic>
        <p:nvPicPr>
          <p:cNvPr id="26" name="Picture 1" descr="D:\New folder(Photo)\251411.jpg"/>
          <p:cNvPicPr>
            <a:picLocks noChangeAspect="1" noChangeArrowheads="1"/>
          </p:cNvPicPr>
          <p:nvPr/>
        </p:nvPicPr>
        <p:blipFill>
          <a:blip r:embed="rId2"/>
          <a:srcRect l="28407" r="24902"/>
          <a:stretch>
            <a:fillRect/>
          </a:stretch>
        </p:blipFill>
        <p:spPr bwMode="auto">
          <a:xfrm>
            <a:off x="304800" y="2590800"/>
            <a:ext cx="1143000" cy="1844167"/>
          </a:xfrm>
          <a:prstGeom prst="rect">
            <a:avLst/>
          </a:prstGeom>
          <a:noFill/>
        </p:spPr>
      </p:pic>
      <p:sp>
        <p:nvSpPr>
          <p:cNvPr id="28" name="Plus 27"/>
          <p:cNvSpPr/>
          <p:nvPr/>
        </p:nvSpPr>
        <p:spPr>
          <a:xfrm>
            <a:off x="4343400" y="3200400"/>
            <a:ext cx="533400" cy="914400"/>
          </a:xfrm>
          <a:prstGeom prst="mathPlu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qual 28"/>
          <p:cNvSpPr/>
          <p:nvPr/>
        </p:nvSpPr>
        <p:spPr>
          <a:xfrm>
            <a:off x="533400" y="5410200"/>
            <a:ext cx="609600" cy="533400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144" y="1774024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সমান্তর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ধারার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নির্ণয়ের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সূএঃ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144" y="700370"/>
            <a:ext cx="914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গাণিতিক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সমস্যাঃ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smtClean="0">
                <a:latin typeface="Nikosh" pitchFamily="2" charset="0"/>
                <a:cs typeface="Nikosh" pitchFamily="2" charset="0"/>
              </a:rPr>
              <a:t>1 + 2 + 3 + 4 + 5 +</a:t>
            </a:r>
            <a:r>
              <a:rPr lang="en-US" sz="4000" kern="0" dirty="0" smtClean="0">
                <a:latin typeface="Nikosh" pitchFamily="2" charset="0"/>
                <a:cs typeface="Nikosh" pitchFamily="2" charset="0"/>
              </a:rPr>
              <a:t>….</a:t>
            </a:r>
            <a:r>
              <a:rPr lang="en-US" sz="3200" kern="0" dirty="0" smtClean="0">
                <a:latin typeface="Nikosh" pitchFamily="2" charset="0"/>
                <a:cs typeface="Nikosh" pitchFamily="2" charset="0"/>
              </a:rPr>
              <a:t> + 99 = </a:t>
            </a:r>
            <a:r>
              <a:rPr lang="en-US" sz="3200" kern="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3200" kern="0" dirty="0" smtClean="0">
                <a:latin typeface="Nikosh" pitchFamily="2" charset="0"/>
                <a:cs typeface="Nikosh" pitchFamily="2" charset="0"/>
              </a:rPr>
              <a:t> ?</a:t>
            </a:r>
            <a:endParaRPr lang="en-US" sz="3200" kern="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4578" name="Picture 2" descr="D:\New folder(Photo)\2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768" y="2590800"/>
            <a:ext cx="2347232" cy="17526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286656" y="2782595"/>
            <a:ext cx="8534400" cy="2780005"/>
            <a:chOff x="304800" y="2844225"/>
            <a:chExt cx="8534400" cy="2780005"/>
          </a:xfrm>
        </p:grpSpPr>
        <p:sp>
          <p:nvSpPr>
            <p:cNvPr id="7" name="TextBox 6"/>
            <p:cNvSpPr txBox="1"/>
            <p:nvPr/>
          </p:nvSpPr>
          <p:spPr>
            <a:xfrm>
              <a:off x="2895600" y="3414430"/>
              <a:ext cx="3505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যেখানে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= a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6600" y="3962400"/>
              <a:ext cx="32004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অন্তর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= d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4557430"/>
              <a:ext cx="8534400" cy="10668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অ</a:t>
              </a:r>
              <a:r>
                <a:rPr lang="bn-BD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ন্তর</a:t>
              </a: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,d = </a:t>
              </a:r>
              <a:r>
                <a:rPr lang="en-US" sz="3200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ধারার</a:t>
              </a: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যেকোনো</a:t>
              </a: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পদ</a:t>
              </a: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পূরবর্তী</a:t>
              </a: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পদের</a:t>
              </a: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পার্থক্য</a:t>
              </a:r>
              <a:r>
                <a:rPr lang="en-US" sz="32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2844225"/>
              <a:ext cx="48006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n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= a + (n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)d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5942" y="406398"/>
            <a:ext cx="8763000" cy="5849815"/>
            <a:chOff x="195942" y="406398"/>
            <a:chExt cx="8763000" cy="5849815"/>
          </a:xfrm>
        </p:grpSpPr>
        <p:grpSp>
          <p:nvGrpSpPr>
            <p:cNvPr id="2" name="Group 1"/>
            <p:cNvGrpSpPr/>
            <p:nvPr/>
          </p:nvGrpSpPr>
          <p:grpSpPr>
            <a:xfrm>
              <a:off x="195942" y="406398"/>
              <a:ext cx="8763000" cy="5849815"/>
              <a:chOff x="228600" y="457200"/>
              <a:chExt cx="8763000" cy="5849815"/>
            </a:xfrm>
          </p:grpSpPr>
          <p:pic>
            <p:nvPicPr>
              <p:cNvPr id="23555" name="Picture 3" descr="D:\New folder(Photo)\521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90800" y="3200400"/>
                <a:ext cx="3810000" cy="3106615"/>
              </a:xfrm>
              <a:prstGeom prst="rect">
                <a:avLst/>
              </a:prstGeom>
              <a:noFill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28600" y="457200"/>
                <a:ext cx="8763000" cy="23083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সমান্তর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ধারার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n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সংখ্যক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পদের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সমষ্টি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নির্ণয়ের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: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ধারাটির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n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পদের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সমষ্টি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,</a:t>
                </a: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aphicFrame>
          <p:nvGraphicFramePr>
            <p:cNvPr id="2355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2889821"/>
                </p:ext>
              </p:extLst>
            </p:nvPr>
          </p:nvGraphicFramePr>
          <p:xfrm>
            <a:off x="4463142" y="1396998"/>
            <a:ext cx="2847975" cy="92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1" name="Equation" r:id="rId4" imgW="1295400" imgH="393700" progId="Equation.3">
                    <p:embed/>
                  </p:oleObj>
                </mc:Choice>
                <mc:Fallback>
                  <p:oleObj name="Equation" r:id="rId4" imgW="1295400" imgH="393700" progId="Equation.3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3142" y="1396998"/>
                          <a:ext cx="2847975" cy="924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1448</TotalTime>
  <Words>363</Words>
  <Application>Microsoft Office PowerPoint</Application>
  <PresentationFormat>On-screen Show (4:3)</PresentationFormat>
  <Paragraphs>56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NikoshBAN</vt:lpstr>
      <vt:lpstr>Calibri</vt:lpstr>
      <vt:lpstr>Nikosh</vt:lpstr>
      <vt:lpstr>Century Gothic</vt:lpstr>
      <vt:lpstr>Vrinda</vt:lpstr>
      <vt:lpstr>Times New Roman</vt:lpstr>
      <vt:lpstr>Wingdings</vt:lpstr>
      <vt:lpstr>Wingdings 2</vt:lpstr>
      <vt:lpstr>Austin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Fazla Masud</dc:creator>
  <cp:lastModifiedBy>Fazla Masud</cp:lastModifiedBy>
  <cp:revision>248</cp:revision>
  <dcterms:created xsi:type="dcterms:W3CDTF">2006-08-16T00:00:00Z</dcterms:created>
  <dcterms:modified xsi:type="dcterms:W3CDTF">2016-12-24T14:15:47Z</dcterms:modified>
</cp:coreProperties>
</file>